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notesMasterIdLst>
    <p:notesMasterId r:id="rId21"/>
  </p:notesMasterIdLst>
  <p:sldIdLst>
    <p:sldId id="285" r:id="rId2"/>
    <p:sldId id="289" r:id="rId3"/>
    <p:sldId id="291" r:id="rId4"/>
    <p:sldId id="292" r:id="rId5"/>
    <p:sldId id="293" r:id="rId6"/>
    <p:sldId id="266" r:id="rId7"/>
    <p:sldId id="274" r:id="rId8"/>
    <p:sldId id="275" r:id="rId9"/>
    <p:sldId id="276" r:id="rId10"/>
    <p:sldId id="277" r:id="rId11"/>
    <p:sldId id="288" r:id="rId12"/>
    <p:sldId id="290" r:id="rId13"/>
    <p:sldId id="279" r:id="rId14"/>
    <p:sldId id="280" r:id="rId15"/>
    <p:sldId id="281" r:id="rId16"/>
    <p:sldId id="283" r:id="rId17"/>
    <p:sldId id="286" r:id="rId18"/>
    <p:sldId id="287" r:id="rId19"/>
    <p:sldId id="284" r:id="rId2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441" autoAdjust="0"/>
    <p:restoredTop sz="95244" autoAdjust="0"/>
  </p:normalViewPr>
  <p:slideViewPr>
    <p:cSldViewPr snapToGrid="0">
      <p:cViewPr>
        <p:scale>
          <a:sx n="66" d="100"/>
          <a:sy n="66" d="100"/>
        </p:scale>
        <p:origin x="806" y="4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CD5CEA8-5E31-41DD-8590-41030DE574CF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D44E246-B571-4B2B-BBFA-BBFE0F7660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548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42DE-E66F-4655-92FC-ED340983E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A98BD-7949-4E14-82FD-A28DA739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6DAA-8169-4B96-9DC4-D17626C9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EFAA6-AE34-4F80-8484-1B0F60D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3ED0E-E87F-4D13-BC67-BFED2EBB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323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4611-71C5-4EAB-995C-4F6A967D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BD165-A0EE-4170-811D-2B15936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D9C57-CE77-4729-AD40-096ED59D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0B68B-EC02-4689-B073-F3E11099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F52B-A75E-40D3-A600-D6B5719C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444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60EF1-DD44-47A1-8C1E-77ADD4A7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F2265-1D6A-4AA6-A411-B877EF63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51B5A-B6F5-4151-8EC4-17E24C23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F380-5926-4AB7-8BCF-41F47FD0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B6FEB-EAA5-4D49-9D07-E436C79A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73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6-CBBD-4529-9A25-117500F2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C58C-29AA-46DA-9538-81458350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86C27-F098-4B71-B90A-5B52371E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F3080-33FC-44CF-9E6B-F7178E3E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1889D-DCA7-44C2-8445-72C35960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152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3FF3-0A49-4225-8F6D-EF6DF744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C5A72-38BA-475E-AEB4-059CE67B1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1ADCA-DCED-4F01-A14A-4F624312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9E858-FE6B-4A5C-A3AA-25381943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76CA-B2E4-4472-80B2-91F8F9C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287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529C-0B5F-4517-B5D4-D7D1D8E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082F3-4C74-4EFD-9C35-7DC34ADD3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88F00-EFBA-4C81-9220-D58A22B23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20FF0-D31D-4578-9005-0F1900F5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8F752-7930-452F-9323-C97F7A91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036E-742A-4107-A488-052AE010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249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81A0-DCD6-469C-957E-AB9AABAA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49293-5C5E-49B8-949E-63A7BAACC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C3DB1-5AFF-4078-A761-0274A8092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F3F55-2B92-4089-BEE0-0791D7ED5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FB454-8A97-4065-8433-E99042632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A7011-32E7-4173-812C-6213871A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79783-E4AA-4142-B94A-93FF2CB6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FB0E3-8957-41F7-B33A-BCA8EFE4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417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9273-2026-4975-8AD4-834ADA30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7EDA9-E87D-4455-9FE0-889AD603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2CE53-4395-4FC3-83F6-1A52B547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96A41-5D00-4A1E-8631-BF08A993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119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A61E1-6F92-4E68-98A9-97FCA4D0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26C3E-53A2-49C7-9B95-CB3A69B5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DC47E-B89F-4FD0-A8FF-969A27E9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282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A2F3-130D-411F-904A-30B8CE2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688D-AE1C-4CE9-A70A-1480D8843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E8805-A7B1-4B82-9841-750C95D1B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5201C-D0F1-4470-952A-6B495F97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1DB5B-1DED-404A-B0A9-F9F3E0E2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7CAEF-D6A7-48CB-A25D-C88D9485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5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919D-36F2-4B84-80AC-264287B3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67176-3DB9-46C4-835F-ADFB35605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9A5C6-E88E-4FE7-8384-4701AD2DB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3B75D-15C2-4459-B0F0-683113B7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767D7-F6DC-4B6F-B565-71D00AEE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2693A-0F75-423D-8337-A6BA964D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897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D8CE9-DDBB-42BA-86F1-6243ED13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43735-F67C-41DD-86D7-56112C87A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C4B3-7023-461E-9E53-3E460EB96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81D4-C59F-4CF4-B49B-3F65304B7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EDA5-B853-4992-A1A8-8C3A63779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252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maor@gmail.com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4326A-ACBF-425E-B302-4529E4087630}"/>
              </a:ext>
            </a:extLst>
          </p:cNvPr>
          <p:cNvSpPr/>
          <p:nvPr/>
        </p:nvSpPr>
        <p:spPr>
          <a:xfrm>
            <a:off x="799750" y="18096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/>
              <a:t>MADE FOR TRAVEL AGENCY IN ORDER TO IMPOVE DATA BASE AND INCREASE REVENUES BY USING A NEW ADVENCING OPPORTUNITIES TABLE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E51EF-4C94-4CCA-A6E9-7E7A9FEF2671}"/>
              </a:ext>
            </a:extLst>
          </p:cNvPr>
          <p:cNvSpPr/>
          <p:nvPr/>
        </p:nvSpPr>
        <p:spPr>
          <a:xfrm>
            <a:off x="799750" y="282858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Travel agency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06C20C3C-276D-43ED-83B2-1A02E996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00" y="282858"/>
            <a:ext cx="3087149" cy="20804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0619D2-BF72-4FDA-88B6-C3C13A72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1" y="3716215"/>
            <a:ext cx="5720862" cy="28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Graphical user interface&#10;&#10;Description automatically generated">
            <a:extLst>
              <a:ext uri="{FF2B5EF4-FFF2-40B4-BE49-F238E27FC236}">
                <a16:creationId xmlns:a16="http://schemas.microsoft.com/office/drawing/2014/main" id="{65165BD9-E1FF-4864-A66A-4125A99A3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2" y="366411"/>
            <a:ext cx="8196759" cy="458969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DF95547-30F0-47D2-812B-23F4FA25DB93}"/>
              </a:ext>
            </a:extLst>
          </p:cNvPr>
          <p:cNvSpPr txBox="1"/>
          <p:nvPr/>
        </p:nvSpPr>
        <p:spPr>
          <a:xfrm>
            <a:off x="6036482" y="3429000"/>
            <a:ext cx="168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Approve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0E2615-F2B3-45E0-B4AD-E4DF82EB37C8}"/>
              </a:ext>
            </a:extLst>
          </p:cNvPr>
          <p:cNvSpPr txBox="1"/>
          <p:nvPr/>
        </p:nvSpPr>
        <p:spPr>
          <a:xfrm>
            <a:off x="988486" y="4354152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8532F-BD9E-4621-9DC9-2C8FC294D058}"/>
              </a:ext>
            </a:extLst>
          </p:cNvPr>
          <p:cNvSpPr txBox="1"/>
          <p:nvPr/>
        </p:nvSpPr>
        <p:spPr>
          <a:xfrm>
            <a:off x="2997269" y="3429000"/>
            <a:ext cx="160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Decline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409CC-FE60-43EB-9EFA-0F5C3CA56C1D}"/>
              </a:ext>
            </a:extLst>
          </p:cNvPr>
          <p:cNvSpPr txBox="1"/>
          <p:nvPr/>
        </p:nvSpPr>
        <p:spPr>
          <a:xfrm>
            <a:off x="2892406" y="4333247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224D5-B643-4877-8C06-2BDAA03A367D}"/>
              </a:ext>
            </a:extLst>
          </p:cNvPr>
          <p:cNvSpPr txBox="1"/>
          <p:nvPr/>
        </p:nvSpPr>
        <p:spPr>
          <a:xfrm>
            <a:off x="763398" y="671119"/>
            <a:ext cx="407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Travel orders</a:t>
            </a:r>
            <a:endParaRPr lang="en-IL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AAEA6-280D-4099-94E9-781186B3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65" y="3998260"/>
            <a:ext cx="5509235" cy="27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085CB2C2-069A-4F10-84A1-BA07B528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06"/>
            <a:ext cx="8701314" cy="49172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969FF11-94D7-4AF4-8896-23D60E88F482}"/>
              </a:ext>
            </a:extLst>
          </p:cNvPr>
          <p:cNvSpPr txBox="1"/>
          <p:nvPr/>
        </p:nvSpPr>
        <p:spPr>
          <a:xfrm>
            <a:off x="629174" y="453006"/>
            <a:ext cx="5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Lead list</a:t>
            </a:r>
            <a:endParaRPr lang="en-IL" sz="28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C7FF2D-E4F3-48CD-8FE9-2738B0B8729D}"/>
              </a:ext>
            </a:extLst>
          </p:cNvPr>
          <p:cNvSpPr txBox="1"/>
          <p:nvPr/>
        </p:nvSpPr>
        <p:spPr>
          <a:xfrm>
            <a:off x="469783" y="1346663"/>
            <a:ext cx="7566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First name                        Last name                               Phone                    Email</a:t>
            </a:r>
            <a:endParaRPr lang="en-IL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F0EE3F-21F5-4DFD-A801-A35167C8DD25}"/>
              </a:ext>
            </a:extLst>
          </p:cNvPr>
          <p:cNvSpPr txBox="1"/>
          <p:nvPr/>
        </p:nvSpPr>
        <p:spPr>
          <a:xfrm>
            <a:off x="629174" y="1870745"/>
            <a:ext cx="847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Liubov                       </a:t>
            </a:r>
            <a:r>
              <a:rPr lang="en-GB" dirty="0" err="1"/>
              <a:t>Vasilchuk</a:t>
            </a:r>
            <a:r>
              <a:rPr lang="en-GB" dirty="0"/>
              <a:t>                       0535768736          </a:t>
            </a:r>
            <a:r>
              <a:rPr lang="en-GB" dirty="0" err="1"/>
              <a:t>luba</a:t>
            </a:r>
            <a:r>
              <a:rPr lang="en-US" dirty="0"/>
              <a:t>@</a:t>
            </a:r>
            <a:r>
              <a:rPr lang="en-GB" dirty="0"/>
              <a:t>gmail.com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2F41DB-319E-4568-905D-B2EBC16432FE}"/>
              </a:ext>
            </a:extLst>
          </p:cNvPr>
          <p:cNvSpPr txBox="1"/>
          <p:nvPr/>
        </p:nvSpPr>
        <p:spPr>
          <a:xfrm>
            <a:off x="871805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853704-C457-4C4C-BD50-F23ABF16EFCF}"/>
              </a:ext>
            </a:extLst>
          </p:cNvPr>
          <p:cNvSpPr txBox="1"/>
          <p:nvPr/>
        </p:nvSpPr>
        <p:spPr>
          <a:xfrm>
            <a:off x="2910980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37841-0FC0-49B0-A39E-8F5A47DE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450" y="4157695"/>
            <a:ext cx="4975552" cy="24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each with palm trees&#10;&#10;Description automatically generated">
            <a:extLst>
              <a:ext uri="{FF2B5EF4-FFF2-40B4-BE49-F238E27FC236}">
                <a16:creationId xmlns:a16="http://schemas.microsoft.com/office/drawing/2014/main" id="{FC4CDDEB-E2C7-42E0-BAEF-9B311E74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635000"/>
            <a:ext cx="8204200" cy="513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8EB4E9-010A-42F3-A71F-597461C8A795}"/>
              </a:ext>
            </a:extLst>
          </p:cNvPr>
          <p:cNvSpPr txBox="1"/>
          <p:nvPr/>
        </p:nvSpPr>
        <p:spPr>
          <a:xfrm>
            <a:off x="2133600" y="1346200"/>
            <a:ext cx="2781300" cy="4699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600" b="1" err="1">
                <a:solidFill>
                  <a:schemeClr val="bg1"/>
                </a:solidFill>
              </a:rPr>
              <a:t>travelist</a:t>
            </a:r>
            <a:endParaRPr lang="he-IL" sz="26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9925F-B03D-47C7-B0E0-3D1503B68E0C}"/>
              </a:ext>
            </a:extLst>
          </p:cNvPr>
          <p:cNvSpPr txBox="1"/>
          <p:nvPr/>
        </p:nvSpPr>
        <p:spPr>
          <a:xfrm>
            <a:off x="1752600" y="1729014"/>
            <a:ext cx="2946400" cy="330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you</a:t>
            </a:r>
            <a:r>
              <a:rPr lang="en-US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dream vacation</a:t>
            </a:r>
            <a:endParaRPr lang="he-I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0414B-F190-42F7-B05D-2E97BFBE0882}"/>
              </a:ext>
            </a:extLst>
          </p:cNvPr>
          <p:cNvSpPr txBox="1"/>
          <p:nvPr/>
        </p:nvSpPr>
        <p:spPr>
          <a:xfrm>
            <a:off x="1752600" y="3187700"/>
            <a:ext cx="8763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from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3433A-1233-4206-82EB-B43D9B137CCA}"/>
              </a:ext>
            </a:extLst>
          </p:cNvPr>
          <p:cNvSpPr txBox="1"/>
          <p:nvPr/>
        </p:nvSpPr>
        <p:spPr>
          <a:xfrm>
            <a:off x="2946400" y="3187700"/>
            <a:ext cx="8763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to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05B4D-A7B6-48BB-AD48-A41077EC5C30}"/>
              </a:ext>
            </a:extLst>
          </p:cNvPr>
          <p:cNvSpPr txBox="1"/>
          <p:nvPr/>
        </p:nvSpPr>
        <p:spPr>
          <a:xfrm>
            <a:off x="3987800" y="32131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departure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83430F-B9F0-42DF-8D90-98031339A2D0}"/>
              </a:ext>
            </a:extLst>
          </p:cNvPr>
          <p:cNvSpPr txBox="1"/>
          <p:nvPr/>
        </p:nvSpPr>
        <p:spPr>
          <a:xfrm>
            <a:off x="5156200" y="3225800"/>
            <a:ext cx="10795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return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8BC704-0EF1-4B13-9287-40B6D53C931B}"/>
              </a:ext>
            </a:extLst>
          </p:cNvPr>
          <p:cNvSpPr txBox="1"/>
          <p:nvPr/>
        </p:nvSpPr>
        <p:spPr>
          <a:xfrm>
            <a:off x="1689100" y="3517900"/>
            <a:ext cx="876300" cy="584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15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686192-7EBF-4910-B37A-B76C136C86D0}"/>
              </a:ext>
            </a:extLst>
          </p:cNvPr>
          <p:cNvSpPr txBox="1"/>
          <p:nvPr/>
        </p:nvSpPr>
        <p:spPr>
          <a:xfrm>
            <a:off x="2844800" y="35306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max price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F029B-C3D4-4143-AA0E-6A35BB597CA6}"/>
              </a:ext>
            </a:extLst>
          </p:cNvPr>
          <p:cNvSpPr txBox="1"/>
          <p:nvPr/>
        </p:nvSpPr>
        <p:spPr>
          <a:xfrm>
            <a:off x="3987800" y="35179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Min price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44776-1B80-4153-AC08-DEF3C2FE4474}"/>
              </a:ext>
            </a:extLst>
          </p:cNvPr>
          <p:cNvSpPr txBox="1"/>
          <p:nvPr/>
        </p:nvSpPr>
        <p:spPr>
          <a:xfrm>
            <a:off x="5892800" y="3962400"/>
            <a:ext cx="1397000" cy="330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/>
              <a:t>search</a:t>
            </a:r>
            <a:endParaRPr lang="he-IL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4F57B8-8D24-487F-B768-832AD0450E20}"/>
              </a:ext>
            </a:extLst>
          </p:cNvPr>
          <p:cNvSpPr/>
          <p:nvPr/>
        </p:nvSpPr>
        <p:spPr>
          <a:xfrm>
            <a:off x="5415788" y="3910330"/>
            <a:ext cx="1543812" cy="40513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000" b="1" dirty="0"/>
              <a:t>search</a:t>
            </a:r>
            <a:endParaRPr lang="he-IL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A7A33-C0B2-4202-B5B2-38FD53D4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53" y="2735988"/>
            <a:ext cx="5037494" cy="1077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34067-4078-4A6D-8F78-53EBA9B9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3910330"/>
            <a:ext cx="4755388" cy="23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picture containing chart&#10;&#10;Description automatically generated">
            <a:extLst>
              <a:ext uri="{FF2B5EF4-FFF2-40B4-BE49-F238E27FC236}">
                <a16:creationId xmlns:a16="http://schemas.microsoft.com/office/drawing/2014/main" id="{3B8DB303-B57B-45D2-A235-D12F3EA8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" y="268284"/>
            <a:ext cx="8971472" cy="471954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D03508-8336-4A74-9B35-112F2EDA174D}"/>
              </a:ext>
            </a:extLst>
          </p:cNvPr>
          <p:cNvSpPr txBox="1"/>
          <p:nvPr/>
        </p:nvSpPr>
        <p:spPr>
          <a:xfrm>
            <a:off x="1535502" y="1406106"/>
            <a:ext cx="702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Crown plaza</a:t>
            </a:r>
          </a:p>
          <a:p>
            <a:r>
              <a:rPr lang="en-GB" dirty="0"/>
              <a:t>Flight company: El Al                                                  Price:600$</a:t>
            </a:r>
          </a:p>
          <a:p>
            <a:r>
              <a:rPr lang="en-GB" dirty="0"/>
              <a:t>Available :50 places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B3A703-7998-4590-9C3A-F15CB6D84716}"/>
              </a:ext>
            </a:extLst>
          </p:cNvPr>
          <p:cNvSpPr txBox="1"/>
          <p:nvPr/>
        </p:nvSpPr>
        <p:spPr>
          <a:xfrm>
            <a:off x="1535502" y="2561300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Hilton </a:t>
            </a:r>
          </a:p>
          <a:p>
            <a:r>
              <a:rPr lang="en-GB" dirty="0"/>
              <a:t>Flight company: El Al                                                  Price:400$</a:t>
            </a:r>
          </a:p>
          <a:p>
            <a:r>
              <a:rPr lang="en-GB" dirty="0"/>
              <a:t>Available :143 places</a:t>
            </a:r>
            <a:endParaRPr lang="en-IL" dirty="0"/>
          </a:p>
          <a:p>
            <a:endParaRPr lang="en-IL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B6A60A-446A-4E0E-9B50-8DA4717D682D}"/>
              </a:ext>
            </a:extLst>
          </p:cNvPr>
          <p:cNvSpPr txBox="1"/>
          <p:nvPr/>
        </p:nvSpPr>
        <p:spPr>
          <a:xfrm>
            <a:off x="1535502" y="3636112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Rimonim</a:t>
            </a:r>
          </a:p>
          <a:p>
            <a:r>
              <a:rPr lang="en-GB" dirty="0"/>
              <a:t>Flight company: El Al                                                  Price:150$</a:t>
            </a:r>
          </a:p>
          <a:p>
            <a:r>
              <a:rPr lang="en-GB" dirty="0"/>
              <a:t>Available :10 places</a:t>
            </a:r>
            <a:endParaRPr lang="en-IL" dirty="0"/>
          </a:p>
          <a:p>
            <a:endParaRPr lang="en-IL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EE39F6-7CD4-4130-BEAD-8A888963B731}"/>
              </a:ext>
            </a:extLst>
          </p:cNvPr>
          <p:cNvSpPr txBox="1"/>
          <p:nvPr/>
        </p:nvSpPr>
        <p:spPr>
          <a:xfrm>
            <a:off x="276837" y="529418"/>
            <a:ext cx="6308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Departure date </a:t>
            </a:r>
            <a:r>
              <a:rPr lang="en-GB" sz="1400" dirty="0"/>
              <a:t>:10/11/21                  </a:t>
            </a:r>
            <a:r>
              <a:rPr lang="en-GB" sz="1400" b="1" dirty="0"/>
              <a:t>Return date</a:t>
            </a:r>
            <a:r>
              <a:rPr lang="en-GB" sz="1400" dirty="0"/>
              <a:t>:24/11/21                           </a:t>
            </a:r>
            <a:r>
              <a:rPr lang="en-GB" sz="1400" b="1" dirty="0"/>
              <a:t>To</a:t>
            </a:r>
            <a:r>
              <a:rPr lang="en-GB" sz="1400" dirty="0"/>
              <a:t>: Rome </a:t>
            </a:r>
            <a:endParaRPr lang="en-IL" sz="1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5E9D3C-8EDC-4C03-8FB9-E122A950802D}"/>
              </a:ext>
            </a:extLst>
          </p:cNvPr>
          <p:cNvSpPr/>
          <p:nvPr/>
        </p:nvSpPr>
        <p:spPr>
          <a:xfrm>
            <a:off x="7524925" y="1640734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EFF86D-9160-4534-ACA1-63892D87AAAB}"/>
              </a:ext>
            </a:extLst>
          </p:cNvPr>
          <p:cNvSpPr/>
          <p:nvPr/>
        </p:nvSpPr>
        <p:spPr>
          <a:xfrm>
            <a:off x="7524924" y="2782053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7EB2A-3203-4E64-B55F-2087EB3D772A}"/>
              </a:ext>
            </a:extLst>
          </p:cNvPr>
          <p:cNvSpPr/>
          <p:nvPr/>
        </p:nvSpPr>
        <p:spPr>
          <a:xfrm>
            <a:off x="7510333" y="3862254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BEFE4-4A74-4C8B-8FBC-C806293C40F5}"/>
              </a:ext>
            </a:extLst>
          </p:cNvPr>
          <p:cNvSpPr txBox="1"/>
          <p:nvPr/>
        </p:nvSpPr>
        <p:spPr>
          <a:xfrm>
            <a:off x="4071257" y="1563610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11/11/21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24/11/21</a:t>
            </a:r>
            <a:endParaRPr lang="he-I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5C29B-EC4D-42E5-8194-305E417CC3AF}"/>
              </a:ext>
            </a:extLst>
          </p:cNvPr>
          <p:cNvSpPr txBox="1"/>
          <p:nvPr/>
        </p:nvSpPr>
        <p:spPr>
          <a:xfrm>
            <a:off x="4071257" y="2638422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10/11/21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20/11/21</a:t>
            </a:r>
            <a:endParaRPr lang="he-IL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5AB85-EB0A-46AA-817F-94FA75302029}"/>
              </a:ext>
            </a:extLst>
          </p:cNvPr>
          <p:cNvSpPr txBox="1"/>
          <p:nvPr/>
        </p:nvSpPr>
        <p:spPr>
          <a:xfrm>
            <a:off x="4071257" y="3773517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10/11/21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24/11/21</a:t>
            </a:r>
            <a:endParaRPr lang="he-IL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49A8F-8E00-4C23-A483-8ABF74ED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63" y="4508545"/>
            <a:ext cx="4439137" cy="22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40EC8-02E1-4C95-9463-A576A91F4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" y="125064"/>
            <a:ext cx="8801312" cy="495866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E991A1E-83FC-4622-861A-4464384FB24E}"/>
              </a:ext>
            </a:extLst>
          </p:cNvPr>
          <p:cNvSpPr txBox="1"/>
          <p:nvPr/>
        </p:nvSpPr>
        <p:spPr>
          <a:xfrm>
            <a:off x="2986481" y="1178384"/>
            <a:ext cx="510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</a:t>
            </a:r>
            <a:r>
              <a:rPr lang="en-GB" dirty="0"/>
              <a:t>: Rome</a:t>
            </a:r>
          </a:p>
          <a:p>
            <a:r>
              <a:rPr lang="en-GB" b="1" dirty="0"/>
              <a:t>Hotel</a:t>
            </a:r>
            <a:r>
              <a:rPr lang="en-GB" dirty="0"/>
              <a:t>: Hilton </a:t>
            </a:r>
          </a:p>
          <a:p>
            <a:r>
              <a:rPr lang="en-GB" b="1" dirty="0"/>
              <a:t>Flight company</a:t>
            </a:r>
            <a:r>
              <a:rPr lang="en-GB" dirty="0"/>
              <a:t>: El Al</a:t>
            </a:r>
            <a:endParaRPr lang="en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5F8183-31C7-440E-A758-4337A3C70979}"/>
              </a:ext>
            </a:extLst>
          </p:cNvPr>
          <p:cNvSpPr txBox="1"/>
          <p:nvPr/>
        </p:nvSpPr>
        <p:spPr>
          <a:xfrm>
            <a:off x="472783" y="2961490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name: Moti</a:t>
            </a:r>
            <a:endParaRPr lang="en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DD0D6F-7453-4A75-A4BB-49AACE9B2FDA}"/>
              </a:ext>
            </a:extLst>
          </p:cNvPr>
          <p:cNvSpPr txBox="1"/>
          <p:nvPr/>
        </p:nvSpPr>
        <p:spPr>
          <a:xfrm>
            <a:off x="3242795" y="2961490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Last name:</a:t>
            </a:r>
            <a:endParaRPr lang="en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8B01DC-9E50-472D-8058-E4B5FA1B3724}"/>
              </a:ext>
            </a:extLst>
          </p:cNvPr>
          <p:cNvSpPr txBox="1"/>
          <p:nvPr/>
        </p:nvSpPr>
        <p:spPr>
          <a:xfrm>
            <a:off x="6012807" y="2976879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Departure date: 10/11/21</a:t>
            </a:r>
            <a:endParaRPr lang="en-IL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49AF02-AC53-46D1-B66D-6FE98A40E468}"/>
              </a:ext>
            </a:extLst>
          </p:cNvPr>
          <p:cNvSpPr txBox="1"/>
          <p:nvPr/>
        </p:nvSpPr>
        <p:spPr>
          <a:xfrm>
            <a:off x="446014" y="3545454"/>
            <a:ext cx="243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Return date: 20/11/21</a:t>
            </a:r>
            <a:endParaRPr lang="en-IL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D3DB0-216C-47AC-8B59-98032ACDE579}"/>
              </a:ext>
            </a:extLst>
          </p:cNvPr>
          <p:cNvSpPr txBox="1"/>
          <p:nvPr/>
        </p:nvSpPr>
        <p:spPr>
          <a:xfrm>
            <a:off x="880844" y="4580281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C1F3966-9330-4A2A-91E6-F0342EBE280F}"/>
              </a:ext>
            </a:extLst>
          </p:cNvPr>
          <p:cNvSpPr/>
          <p:nvPr/>
        </p:nvSpPr>
        <p:spPr>
          <a:xfrm>
            <a:off x="2961314" y="4571621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ABFF71-FDA3-484F-880F-C91A0FF8B035}"/>
              </a:ext>
            </a:extLst>
          </p:cNvPr>
          <p:cNvSpPr txBox="1"/>
          <p:nvPr/>
        </p:nvSpPr>
        <p:spPr>
          <a:xfrm>
            <a:off x="7378307" y="4543523"/>
            <a:ext cx="165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Order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83342A-1D5F-4BEC-AF0D-404BDA9C42A0}"/>
              </a:ext>
            </a:extLst>
          </p:cNvPr>
          <p:cNvSpPr txBox="1"/>
          <p:nvPr/>
        </p:nvSpPr>
        <p:spPr>
          <a:xfrm>
            <a:off x="3242795" y="3560842"/>
            <a:ext cx="2499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Passport number :023456</a:t>
            </a:r>
            <a:endParaRPr lang="en-IL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96FF35-571A-45DB-813B-8B8570FF3AFE}"/>
              </a:ext>
            </a:extLst>
          </p:cNvPr>
          <p:cNvSpPr txBox="1"/>
          <p:nvPr/>
        </p:nvSpPr>
        <p:spPr>
          <a:xfrm>
            <a:off x="6107335" y="3542567"/>
            <a:ext cx="2541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payment:</a:t>
            </a:r>
            <a:endParaRPr lang="en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BFDB0-7307-4CC0-B0A5-BAE23B4DA099}"/>
              </a:ext>
            </a:extLst>
          </p:cNvPr>
          <p:cNvSpPr txBox="1"/>
          <p:nvPr/>
        </p:nvSpPr>
        <p:spPr>
          <a:xfrm>
            <a:off x="682508" y="4040295"/>
            <a:ext cx="35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Would you like to meet a friend ?</a:t>
            </a:r>
            <a:endParaRPr lang="en-IL" sz="1600" dirty="0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B100080F-69F5-4190-BA47-4521A0DF3AD8}"/>
              </a:ext>
            </a:extLst>
          </p:cNvPr>
          <p:cNvSpPr/>
          <p:nvPr/>
        </p:nvSpPr>
        <p:spPr>
          <a:xfrm>
            <a:off x="1652204" y="2976879"/>
            <a:ext cx="1109615" cy="335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Moti</a:t>
            </a:r>
            <a:endParaRPr lang="he-IL" dirty="0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D45093-514B-4B40-B85A-D85B9C6221D2}"/>
              </a:ext>
            </a:extLst>
          </p:cNvPr>
          <p:cNvSpPr/>
          <p:nvPr/>
        </p:nvSpPr>
        <p:spPr>
          <a:xfrm>
            <a:off x="4492379" y="2995155"/>
            <a:ext cx="1109615" cy="335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Shalom</a:t>
            </a:r>
            <a:endParaRPr lang="he-IL" dirty="0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0D7CFC-2705-4D51-B9B8-F0CF83AE0410}"/>
              </a:ext>
            </a:extLst>
          </p:cNvPr>
          <p:cNvSpPr/>
          <p:nvPr/>
        </p:nvSpPr>
        <p:spPr>
          <a:xfrm>
            <a:off x="7532179" y="3557956"/>
            <a:ext cx="977339" cy="338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visa/pay pal</a:t>
            </a:r>
            <a:endParaRPr lang="he-IL" sz="12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B80BB-C3D6-49AF-ADB6-2D01A021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2" y="4687747"/>
            <a:ext cx="4400716" cy="204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3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95784-38C8-40BB-A13F-70188D78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98100" cy="56261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6C53B9-938B-4C8C-BD9E-49E4341CDE18}"/>
              </a:ext>
            </a:extLst>
          </p:cNvPr>
          <p:cNvSpPr txBox="1"/>
          <p:nvPr/>
        </p:nvSpPr>
        <p:spPr>
          <a:xfrm>
            <a:off x="889000" y="4591050"/>
            <a:ext cx="1155700" cy="36830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solidFill>
                  <a:schemeClr val="bg1"/>
                </a:solidFill>
              </a:rPr>
              <a:t>Home</a:t>
            </a:r>
            <a:endParaRPr lang="en-IL" sz="20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6B4C71-416D-42C9-A371-4E263302503C}"/>
              </a:ext>
            </a:extLst>
          </p:cNvPr>
          <p:cNvSpPr txBox="1"/>
          <p:nvPr/>
        </p:nvSpPr>
        <p:spPr>
          <a:xfrm>
            <a:off x="3416300" y="4668158"/>
            <a:ext cx="1155700" cy="36830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>
                <a:solidFill>
                  <a:schemeClr val="bg1"/>
                </a:solidFill>
              </a:rPr>
              <a:t>Back</a:t>
            </a:r>
            <a:r>
              <a:rPr lang="en-GB" sz="2000"/>
              <a:t> </a:t>
            </a:r>
            <a:endParaRPr lang="en-IL" sz="20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998499-705A-44E0-9467-8EFC1B5B4C18}"/>
              </a:ext>
            </a:extLst>
          </p:cNvPr>
          <p:cNvSpPr txBox="1"/>
          <p:nvPr/>
        </p:nvSpPr>
        <p:spPr>
          <a:xfrm>
            <a:off x="5919724" y="4668158"/>
            <a:ext cx="1384300" cy="36830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More details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638CB7-E6BC-4AE7-B4A6-7CF8F20378C5}"/>
              </a:ext>
            </a:extLst>
          </p:cNvPr>
          <p:cNvSpPr txBox="1"/>
          <p:nvPr/>
        </p:nvSpPr>
        <p:spPr>
          <a:xfrm>
            <a:off x="317500" y="317500"/>
            <a:ext cx="4826000" cy="64770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800">
                <a:solidFill>
                  <a:schemeClr val="bg1"/>
                </a:solidFill>
              </a:rPr>
              <a:t>My orders:</a:t>
            </a:r>
            <a:endParaRPr lang="en-IL" sz="28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B3CB-4341-4A20-932E-C5A74424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35" y="4531179"/>
            <a:ext cx="4438877" cy="2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1CAC868A-3235-437C-B2A9-505F3FE00765}"/>
              </a:ext>
            </a:extLst>
          </p:cNvPr>
          <p:cNvSpPr txBox="1"/>
          <p:nvPr/>
        </p:nvSpPr>
        <p:spPr>
          <a:xfrm>
            <a:off x="7470585" y="4534514"/>
            <a:ext cx="165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 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73" name="Picture 72" descr="Background pattern&#10;&#10;Description automatically generated">
            <a:extLst>
              <a:ext uri="{FF2B5EF4-FFF2-40B4-BE49-F238E27FC236}">
                <a16:creationId xmlns:a16="http://schemas.microsoft.com/office/drawing/2014/main" id="{BBFE45BD-FA75-41BC-A58D-FE0159E55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8" y="245478"/>
            <a:ext cx="8066848" cy="447370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4700A79-8ACB-412D-81D2-FFE4AEB51FE8}"/>
              </a:ext>
            </a:extLst>
          </p:cNvPr>
          <p:cNvSpPr txBox="1"/>
          <p:nvPr/>
        </p:nvSpPr>
        <p:spPr>
          <a:xfrm>
            <a:off x="1507486" y="1660545"/>
            <a:ext cx="54553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Are you sure you want to cancel  your order </a:t>
            </a:r>
            <a:r>
              <a:rPr lang="en-GB" sz="3200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r>
              <a:rPr lang="en-GB" sz="3200" dirty="0">
                <a:solidFill>
                  <a:schemeClr val="bg1"/>
                </a:solidFill>
              </a:rPr>
              <a:t>?</a:t>
            </a:r>
          </a:p>
          <a:p>
            <a:endParaRPr lang="en-IL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73A984-39E0-416F-A9BB-3573684010E7}"/>
              </a:ext>
            </a:extLst>
          </p:cNvPr>
          <p:cNvSpPr txBox="1"/>
          <p:nvPr/>
        </p:nvSpPr>
        <p:spPr>
          <a:xfrm>
            <a:off x="2197916" y="3497639"/>
            <a:ext cx="1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No, back to menu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287477-AAC0-42B6-A692-C1E2EE0E9ABA}"/>
              </a:ext>
            </a:extLst>
          </p:cNvPr>
          <p:cNvSpPr txBox="1"/>
          <p:nvPr/>
        </p:nvSpPr>
        <p:spPr>
          <a:xfrm>
            <a:off x="5083728" y="3523322"/>
            <a:ext cx="169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Yes, cancel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3AA3E-E748-4A2F-BB0D-66D3B760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5" y="4025179"/>
            <a:ext cx="4601810" cy="28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B9D6FA8-A5F3-48FC-AF26-CFE591BA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5" y="146650"/>
            <a:ext cx="8869830" cy="50713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29D860-0BAA-4EA4-B6BD-73AC9A20C1C3}"/>
              </a:ext>
            </a:extLst>
          </p:cNvPr>
          <p:cNvSpPr txBox="1"/>
          <p:nvPr/>
        </p:nvSpPr>
        <p:spPr>
          <a:xfrm>
            <a:off x="2986481" y="1178384"/>
            <a:ext cx="510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To: Rome</a:t>
            </a:r>
          </a:p>
          <a:p>
            <a:r>
              <a:rPr lang="en-GB" dirty="0"/>
              <a:t>Hotel: Hilton </a:t>
            </a:r>
          </a:p>
          <a:p>
            <a:r>
              <a:rPr lang="en-GB" dirty="0"/>
              <a:t>Flight company: El Al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3D5F2-4BCC-4926-B220-51B3DB58C21C}"/>
              </a:ext>
            </a:extLst>
          </p:cNvPr>
          <p:cNvSpPr txBox="1"/>
          <p:nvPr/>
        </p:nvSpPr>
        <p:spPr>
          <a:xfrm>
            <a:off x="472783" y="2918004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name: Moti</a:t>
            </a:r>
            <a:endParaRPr lang="en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498B1-E879-42A5-B220-A66CE49FCAEC}"/>
              </a:ext>
            </a:extLst>
          </p:cNvPr>
          <p:cNvSpPr txBox="1"/>
          <p:nvPr/>
        </p:nvSpPr>
        <p:spPr>
          <a:xfrm>
            <a:off x="3242795" y="2933393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Last name: Shalom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78B6A4-9B32-4171-9922-34559B971487}"/>
              </a:ext>
            </a:extLst>
          </p:cNvPr>
          <p:cNvSpPr txBox="1"/>
          <p:nvPr/>
        </p:nvSpPr>
        <p:spPr>
          <a:xfrm>
            <a:off x="6207853" y="294878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Departure date: 10/11/21</a:t>
            </a:r>
            <a:endParaRPr lang="en-IL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799280-4799-447C-A1C4-DC1124FC2C72}"/>
              </a:ext>
            </a:extLst>
          </p:cNvPr>
          <p:cNvSpPr txBox="1"/>
          <p:nvPr/>
        </p:nvSpPr>
        <p:spPr>
          <a:xfrm>
            <a:off x="446014" y="3545454"/>
            <a:ext cx="243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Return date: 20/11/21</a:t>
            </a:r>
            <a:endParaRPr lang="en-I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AC05C6-360D-41B9-9F3D-27D86D587829}"/>
              </a:ext>
            </a:extLst>
          </p:cNvPr>
          <p:cNvSpPr txBox="1"/>
          <p:nvPr/>
        </p:nvSpPr>
        <p:spPr>
          <a:xfrm>
            <a:off x="880844" y="4580281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32BF0F-C721-488E-AC4C-24B995F9EB42}"/>
              </a:ext>
            </a:extLst>
          </p:cNvPr>
          <p:cNvSpPr/>
          <p:nvPr/>
        </p:nvSpPr>
        <p:spPr>
          <a:xfrm>
            <a:off x="2961314" y="4571621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4404D-F7A9-4E6A-9A8C-1A7ED8E9273B}"/>
              </a:ext>
            </a:extLst>
          </p:cNvPr>
          <p:cNvSpPr txBox="1"/>
          <p:nvPr/>
        </p:nvSpPr>
        <p:spPr>
          <a:xfrm>
            <a:off x="7577975" y="4571621"/>
            <a:ext cx="165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Cancel 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9D561B-66F5-48B1-9089-E5C98D2B4EB9}"/>
              </a:ext>
            </a:extLst>
          </p:cNvPr>
          <p:cNvSpPr txBox="1"/>
          <p:nvPr/>
        </p:nvSpPr>
        <p:spPr>
          <a:xfrm>
            <a:off x="3242795" y="3560842"/>
            <a:ext cx="2499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Passport number :023456</a:t>
            </a:r>
            <a:endParaRPr lang="en-IL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7B5EB8-021E-4FCA-A7F6-9F75E42C486B}"/>
              </a:ext>
            </a:extLst>
          </p:cNvPr>
          <p:cNvSpPr txBox="1"/>
          <p:nvPr/>
        </p:nvSpPr>
        <p:spPr>
          <a:xfrm>
            <a:off x="6107335" y="3542567"/>
            <a:ext cx="2541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payment: visa</a:t>
            </a:r>
            <a:endParaRPr lang="en-IL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14EB58-E96E-41E4-8068-A3A09F144956}"/>
              </a:ext>
            </a:extLst>
          </p:cNvPr>
          <p:cNvSpPr/>
          <p:nvPr/>
        </p:nvSpPr>
        <p:spPr>
          <a:xfrm>
            <a:off x="4823926" y="4571621"/>
            <a:ext cx="1652711" cy="4001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/>
              <a:t>friends list</a:t>
            </a:r>
            <a:endParaRPr lang="he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C01D00-0CC4-44A9-8950-84480818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272" y="4580281"/>
            <a:ext cx="4126728" cy="22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8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D7536A-6532-4654-9000-B063E2AFF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" y="176169"/>
            <a:ext cx="8430936" cy="4682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066B3D-6A98-4CBE-9753-BB1A388576DE}"/>
              </a:ext>
            </a:extLst>
          </p:cNvPr>
          <p:cNvSpPr txBox="1"/>
          <p:nvPr/>
        </p:nvSpPr>
        <p:spPr>
          <a:xfrm>
            <a:off x="763397" y="1300293"/>
            <a:ext cx="6350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Maor</a:t>
            </a:r>
            <a:r>
              <a:rPr lang="en-GB" dirty="0"/>
              <a:t> Arnon, 25, </a:t>
            </a:r>
            <a:r>
              <a:rPr lang="en-GB" dirty="0">
                <a:hlinkClick r:id="rId3"/>
              </a:rPr>
              <a:t>maor@gmail.com</a:t>
            </a:r>
            <a:r>
              <a:rPr lang="en-GB" dirty="0"/>
              <a:t>, 0523578964</a:t>
            </a:r>
          </a:p>
          <a:p>
            <a:endParaRPr lang="en-GB" dirty="0"/>
          </a:p>
          <a:p>
            <a:r>
              <a:rPr lang="en-GB" dirty="0"/>
              <a:t>Matan Ben-Shushan, 26, matan@gmail.com, 0543543234</a:t>
            </a:r>
            <a:endParaRPr lang="en-IL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85AD319-F35F-4985-9A75-3DD3675B95AC}"/>
              </a:ext>
            </a:extLst>
          </p:cNvPr>
          <p:cNvSpPr txBox="1"/>
          <p:nvPr/>
        </p:nvSpPr>
        <p:spPr>
          <a:xfrm>
            <a:off x="855027" y="413205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A8FB64B-17B0-4722-9CB1-52C462810B72}"/>
              </a:ext>
            </a:extLst>
          </p:cNvPr>
          <p:cNvSpPr txBox="1"/>
          <p:nvPr/>
        </p:nvSpPr>
        <p:spPr>
          <a:xfrm>
            <a:off x="2894202" y="413205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68316-92FE-40AD-93DE-F89EB70A8E97}"/>
              </a:ext>
            </a:extLst>
          </p:cNvPr>
          <p:cNvSpPr txBox="1"/>
          <p:nvPr/>
        </p:nvSpPr>
        <p:spPr>
          <a:xfrm>
            <a:off x="3452326" y="419781"/>
            <a:ext cx="22766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Friends List</a:t>
            </a:r>
            <a:endParaRPr lang="he-IL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DBFD6-64ED-4916-8D7E-2C3EE1E64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684" y="3943111"/>
            <a:ext cx="5162806" cy="25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6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1CB489-D6B1-4F55-810F-8FDF6C3CF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" y="187903"/>
            <a:ext cx="9338181" cy="520522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652ACB5-EE94-4A55-9BEB-2090B6796B2C}"/>
              </a:ext>
            </a:extLst>
          </p:cNvPr>
          <p:cNvSpPr txBox="1"/>
          <p:nvPr/>
        </p:nvSpPr>
        <p:spPr>
          <a:xfrm>
            <a:off x="645161" y="418816"/>
            <a:ext cx="58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Contact us</a:t>
            </a:r>
            <a:endParaRPr lang="en-IL" sz="36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FF9A9A-D9DF-4835-B067-5835A737A5A2}"/>
              </a:ext>
            </a:extLst>
          </p:cNvPr>
          <p:cNvSpPr txBox="1"/>
          <p:nvPr/>
        </p:nvSpPr>
        <p:spPr>
          <a:xfrm>
            <a:off x="645161" y="1328687"/>
            <a:ext cx="337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E-mail:      </a:t>
            </a:r>
            <a:r>
              <a:rPr lang="en-GB" dirty="0"/>
              <a:t>moshe@mail.com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0A0665-1C62-4064-A1ED-07898AA15625}"/>
              </a:ext>
            </a:extLst>
          </p:cNvPr>
          <p:cNvSpPr txBox="1"/>
          <p:nvPr/>
        </p:nvSpPr>
        <p:spPr>
          <a:xfrm>
            <a:off x="5155651" y="1328687"/>
            <a:ext cx="258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Phone:     </a:t>
            </a:r>
            <a:r>
              <a:rPr lang="en-GB" dirty="0"/>
              <a:t>+97250123456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B52B52-ED66-4FE3-AF16-8F7811EEF1F0}"/>
              </a:ext>
            </a:extLst>
          </p:cNvPr>
          <p:cNvSpPr txBox="1"/>
          <p:nvPr/>
        </p:nvSpPr>
        <p:spPr>
          <a:xfrm>
            <a:off x="5356986" y="1844059"/>
            <a:ext cx="289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Title:     </a:t>
            </a:r>
            <a:r>
              <a:rPr lang="en-GB" dirty="0"/>
              <a:t>information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0F4FC6-15F6-414A-8B24-E6C25CBCBF64}"/>
              </a:ext>
            </a:extLst>
          </p:cNvPr>
          <p:cNvSpPr txBox="1"/>
          <p:nvPr/>
        </p:nvSpPr>
        <p:spPr>
          <a:xfrm>
            <a:off x="1065402" y="2550253"/>
            <a:ext cx="516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Hello what is the price for 12 people group?</a:t>
            </a:r>
          </a:p>
          <a:p>
            <a:r>
              <a:rPr lang="en-GB" dirty="0"/>
              <a:t>Is there a discount?</a:t>
            </a:r>
          </a:p>
          <a:p>
            <a:endParaRPr lang="en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D748DE-A56D-4CC6-840E-E745DF581324}"/>
              </a:ext>
            </a:extLst>
          </p:cNvPr>
          <p:cNvSpPr txBox="1"/>
          <p:nvPr/>
        </p:nvSpPr>
        <p:spPr>
          <a:xfrm>
            <a:off x="1233182" y="4572000"/>
            <a:ext cx="13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6A5D79-A635-47B9-8B52-0B211DA0DED2}"/>
              </a:ext>
            </a:extLst>
          </p:cNvPr>
          <p:cNvSpPr txBox="1"/>
          <p:nvPr/>
        </p:nvSpPr>
        <p:spPr>
          <a:xfrm>
            <a:off x="3488190" y="4572000"/>
            <a:ext cx="13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54B284-7C0C-4086-AA7E-FE623D606034}"/>
              </a:ext>
            </a:extLst>
          </p:cNvPr>
          <p:cNvSpPr txBox="1"/>
          <p:nvPr/>
        </p:nvSpPr>
        <p:spPr>
          <a:xfrm>
            <a:off x="7299656" y="4572000"/>
            <a:ext cx="16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Send 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FC0D5-EC3F-41DB-AC8A-1AD347A2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256" y="4409954"/>
            <a:ext cx="4170744" cy="23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990B146-D579-49A0-839E-19EEE543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31"/>
            <a:ext cx="8252749" cy="6848669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79D0FD9-43AB-4262-830B-B3D9B1710C1E}"/>
              </a:ext>
            </a:extLst>
          </p:cNvPr>
          <p:cNvSpPr txBox="1">
            <a:spLocks/>
          </p:cNvSpPr>
          <p:nvPr/>
        </p:nvSpPr>
        <p:spPr>
          <a:xfrm>
            <a:off x="8349810" y="9331"/>
            <a:ext cx="3581627" cy="410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sign up screen</a:t>
            </a:r>
            <a:endParaRPr lang="he-IL" sz="1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C803B9-A865-45A5-8A78-B8FBF760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16" y="3891957"/>
            <a:ext cx="5478684" cy="26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8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EA8C3A-FF54-4884-8405-A0796376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7963382" cy="6858200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79D0FD9-43AB-4262-830B-B3D9B1710C1E}"/>
              </a:ext>
            </a:extLst>
          </p:cNvPr>
          <p:cNvSpPr txBox="1">
            <a:spLocks/>
          </p:cNvSpPr>
          <p:nvPr/>
        </p:nvSpPr>
        <p:spPr>
          <a:xfrm>
            <a:off x="8349810" y="9331"/>
            <a:ext cx="3581627" cy="410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Log</a:t>
            </a:r>
            <a:r>
              <a:rPr lang="en-US" sz="1800" dirty="0"/>
              <a:t> in screen</a:t>
            </a:r>
            <a:endParaRPr lang="he-IL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D79A4-914B-451E-836E-A997B89F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25" y="3839658"/>
            <a:ext cx="5802775" cy="28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06B59-3FBD-457F-80C8-03C72DE3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66613" cy="5553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26B3A-34E0-4875-B8B2-4BD0EBFA7F74}"/>
              </a:ext>
            </a:extLst>
          </p:cNvPr>
          <p:cNvSpPr txBox="1"/>
          <p:nvPr/>
        </p:nvSpPr>
        <p:spPr>
          <a:xfrm>
            <a:off x="5694744" y="104700"/>
            <a:ext cx="16783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1D0A8-B229-4F25-980F-94C65E305228}"/>
              </a:ext>
            </a:extLst>
          </p:cNvPr>
          <p:cNvSpPr txBox="1"/>
          <p:nvPr/>
        </p:nvSpPr>
        <p:spPr>
          <a:xfrm>
            <a:off x="625033" y="2453833"/>
            <a:ext cx="30441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Confirmation agents</a:t>
            </a:r>
            <a:endParaRPr lang="he-IL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095E3-2B2A-4DF1-82BC-6E993C4C8DFA}"/>
              </a:ext>
            </a:extLst>
          </p:cNvPr>
          <p:cNvSpPr txBox="1"/>
          <p:nvPr/>
        </p:nvSpPr>
        <p:spPr>
          <a:xfrm>
            <a:off x="4294208" y="2476982"/>
            <a:ext cx="276634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Agent menu</a:t>
            </a:r>
            <a:endParaRPr lang="he-IL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AE2B7-165A-4AAD-883D-84A832346E70}"/>
              </a:ext>
            </a:extLst>
          </p:cNvPr>
          <p:cNvSpPr txBox="1"/>
          <p:nvPr/>
        </p:nvSpPr>
        <p:spPr>
          <a:xfrm>
            <a:off x="740780" y="4924699"/>
            <a:ext cx="10880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B33AE-4667-4634-B450-3307979ACF09}"/>
              </a:ext>
            </a:extLst>
          </p:cNvPr>
          <p:cNvSpPr txBox="1"/>
          <p:nvPr/>
        </p:nvSpPr>
        <p:spPr>
          <a:xfrm>
            <a:off x="2455762" y="4924699"/>
            <a:ext cx="10880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D136C0C-2297-458A-A6C3-FEA8CAE3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34" y="3707928"/>
            <a:ext cx="6193166" cy="30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F275977A-0726-4562-945B-4CA6196F5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4"/>
            <a:ext cx="8701314" cy="5636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539ED0-A124-4F7C-B206-7D881468599A}"/>
              </a:ext>
            </a:extLst>
          </p:cNvPr>
          <p:cNvSpPr txBox="1"/>
          <p:nvPr/>
        </p:nvSpPr>
        <p:spPr>
          <a:xfrm>
            <a:off x="578734" y="1516813"/>
            <a:ext cx="15973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User name 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4E2EA-A523-4256-9C22-CA29E120A469}"/>
              </a:ext>
            </a:extLst>
          </p:cNvPr>
          <p:cNvSpPr txBox="1"/>
          <p:nvPr/>
        </p:nvSpPr>
        <p:spPr>
          <a:xfrm>
            <a:off x="2478912" y="1516814"/>
            <a:ext cx="15973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Mail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658F5-24FC-4CBB-BAEF-BC6E05BB1D99}"/>
              </a:ext>
            </a:extLst>
          </p:cNvPr>
          <p:cNvSpPr txBox="1"/>
          <p:nvPr/>
        </p:nvSpPr>
        <p:spPr>
          <a:xfrm>
            <a:off x="6442825" y="1516813"/>
            <a:ext cx="19603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agent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EAA8D-3B44-4BC7-9306-B8314AD899B2}"/>
              </a:ext>
            </a:extLst>
          </p:cNvPr>
          <p:cNvSpPr txBox="1"/>
          <p:nvPr/>
        </p:nvSpPr>
        <p:spPr>
          <a:xfrm>
            <a:off x="4654953" y="1516813"/>
            <a:ext cx="15973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Phone</a:t>
            </a:r>
            <a:endParaRPr lang="he-I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27EF39-5400-412A-89D9-692CB6A4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56" y="1943490"/>
            <a:ext cx="1911519" cy="461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254FEA-08C9-453F-87E5-DFA901E7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10" y="2824308"/>
            <a:ext cx="1911519" cy="461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0882C2-76FA-43ED-9FA4-69D61121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60" y="3599462"/>
            <a:ext cx="1911519" cy="4614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C6E603B-8213-4CDF-B3EA-3D8B1AC2AC2E}"/>
              </a:ext>
            </a:extLst>
          </p:cNvPr>
          <p:cNvSpPr txBox="1"/>
          <p:nvPr/>
        </p:nvSpPr>
        <p:spPr>
          <a:xfrm>
            <a:off x="6442825" y="2025570"/>
            <a:ext cx="120804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FALSE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598ED6-9D07-40A7-82CA-3EC80C65825C}"/>
              </a:ext>
            </a:extLst>
          </p:cNvPr>
          <p:cNvSpPr txBox="1"/>
          <p:nvPr/>
        </p:nvSpPr>
        <p:spPr>
          <a:xfrm>
            <a:off x="6442825" y="2916377"/>
            <a:ext cx="99969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TRUE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1C73C5-CD4E-4C01-AA80-37A07FEE06B1}"/>
              </a:ext>
            </a:extLst>
          </p:cNvPr>
          <p:cNvSpPr txBox="1"/>
          <p:nvPr/>
        </p:nvSpPr>
        <p:spPr>
          <a:xfrm>
            <a:off x="6442825" y="3705126"/>
            <a:ext cx="99969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FALSE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65ECE-7AEB-4925-BB1D-384FE51C5EA3}"/>
              </a:ext>
            </a:extLst>
          </p:cNvPr>
          <p:cNvSpPr txBox="1"/>
          <p:nvPr/>
        </p:nvSpPr>
        <p:spPr>
          <a:xfrm>
            <a:off x="682906" y="2025570"/>
            <a:ext cx="15973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Shir123</a:t>
            </a:r>
            <a:endParaRPr lang="he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B27BC2-E3E4-4FCF-AD8B-98962F53FD36}"/>
              </a:ext>
            </a:extLst>
          </p:cNvPr>
          <p:cNvSpPr txBox="1"/>
          <p:nvPr/>
        </p:nvSpPr>
        <p:spPr>
          <a:xfrm>
            <a:off x="2470782" y="2025570"/>
            <a:ext cx="18234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Shir</a:t>
            </a:r>
            <a:r>
              <a:rPr lang="en-US" dirty="0"/>
              <a:t>@</a:t>
            </a:r>
            <a:r>
              <a:rPr lang="en-GB" dirty="0"/>
              <a:t>gmail.com</a:t>
            </a:r>
            <a:endParaRPr lang="he-I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DB8D06-A257-4C9F-87D0-D756CBA1A0E0}"/>
              </a:ext>
            </a:extLst>
          </p:cNvPr>
          <p:cNvSpPr txBox="1"/>
          <p:nvPr/>
        </p:nvSpPr>
        <p:spPr>
          <a:xfrm>
            <a:off x="2470782" y="2745215"/>
            <a:ext cx="18234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 err="1"/>
              <a:t>yoav</a:t>
            </a:r>
            <a:r>
              <a:rPr lang="en-US" dirty="0"/>
              <a:t>@</a:t>
            </a:r>
            <a:r>
              <a:rPr lang="en-GB" dirty="0"/>
              <a:t>gmail.com</a:t>
            </a:r>
            <a:endParaRPr lang="he-I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9A65BB-111E-4D86-9A5F-B65EC59C52CF}"/>
              </a:ext>
            </a:extLst>
          </p:cNvPr>
          <p:cNvSpPr txBox="1"/>
          <p:nvPr/>
        </p:nvSpPr>
        <p:spPr>
          <a:xfrm>
            <a:off x="2426414" y="3597612"/>
            <a:ext cx="18234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 err="1"/>
              <a:t>roee</a:t>
            </a:r>
            <a:r>
              <a:rPr lang="en-US" dirty="0"/>
              <a:t>@</a:t>
            </a:r>
            <a:r>
              <a:rPr lang="en-GB" dirty="0"/>
              <a:t>gmail.com</a:t>
            </a:r>
            <a:endParaRPr lang="he-I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D5325D-7056-4139-80F2-35D0B750B136}"/>
              </a:ext>
            </a:extLst>
          </p:cNvPr>
          <p:cNvSpPr txBox="1"/>
          <p:nvPr/>
        </p:nvSpPr>
        <p:spPr>
          <a:xfrm>
            <a:off x="4582063" y="2035560"/>
            <a:ext cx="18234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0573821223</a:t>
            </a:r>
            <a:endParaRPr lang="he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FA87C1-2C84-4840-AB57-DA5EA7197C93}"/>
              </a:ext>
            </a:extLst>
          </p:cNvPr>
          <p:cNvSpPr txBox="1"/>
          <p:nvPr/>
        </p:nvSpPr>
        <p:spPr>
          <a:xfrm>
            <a:off x="4564965" y="2810184"/>
            <a:ext cx="18234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0545888392</a:t>
            </a:r>
            <a:endParaRPr lang="he-IL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D4D70-FE47-4E74-9D7F-64E5373B373D}"/>
              </a:ext>
            </a:extLst>
          </p:cNvPr>
          <p:cNvSpPr txBox="1"/>
          <p:nvPr/>
        </p:nvSpPr>
        <p:spPr>
          <a:xfrm>
            <a:off x="4561107" y="3597612"/>
            <a:ext cx="18234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0549003241</a:t>
            </a:r>
            <a:endParaRPr lang="he-IL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2AB85B-DCD2-4F7C-BC95-368DDC19CBD9}"/>
              </a:ext>
            </a:extLst>
          </p:cNvPr>
          <p:cNvSpPr txBox="1"/>
          <p:nvPr/>
        </p:nvSpPr>
        <p:spPr>
          <a:xfrm>
            <a:off x="731995" y="2796496"/>
            <a:ext cx="15973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Yoav1</a:t>
            </a:r>
            <a:endParaRPr lang="he-IL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605FDB-A781-4116-A408-22618EF62DA8}"/>
              </a:ext>
            </a:extLst>
          </p:cNvPr>
          <p:cNvSpPr txBox="1"/>
          <p:nvPr/>
        </p:nvSpPr>
        <p:spPr>
          <a:xfrm>
            <a:off x="647168" y="3567422"/>
            <a:ext cx="15973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 err="1"/>
              <a:t>roeecohen</a:t>
            </a:r>
            <a:endParaRPr lang="he-I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E46309-C135-4B89-8840-1DE2085D91AA}"/>
              </a:ext>
            </a:extLst>
          </p:cNvPr>
          <p:cNvSpPr txBox="1"/>
          <p:nvPr/>
        </p:nvSpPr>
        <p:spPr>
          <a:xfrm>
            <a:off x="731995" y="5046562"/>
            <a:ext cx="1328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7D07BF-ED4E-47D9-BF9D-97054034883B}"/>
              </a:ext>
            </a:extLst>
          </p:cNvPr>
          <p:cNvSpPr txBox="1"/>
          <p:nvPr/>
        </p:nvSpPr>
        <p:spPr>
          <a:xfrm>
            <a:off x="2747920" y="5046562"/>
            <a:ext cx="1328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F8D0FAB4-2A0C-47DF-8C84-5703E581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814" y="4074458"/>
            <a:ext cx="4691186" cy="26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5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F0A21-C3AF-42C6-8868-8D1EA79F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" y="118847"/>
            <a:ext cx="9623862" cy="5423519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0BFE55C-2EC0-404D-B758-BAB5D790A013}"/>
              </a:ext>
            </a:extLst>
          </p:cNvPr>
          <p:cNvSpPr txBox="1"/>
          <p:nvPr/>
        </p:nvSpPr>
        <p:spPr>
          <a:xfrm>
            <a:off x="7097096" y="273648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Agent 123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749BFF0-BA45-4DA2-8E1A-D64937D2F728}"/>
              </a:ext>
            </a:extLst>
          </p:cNvPr>
          <p:cNvSpPr txBox="1"/>
          <p:nvPr/>
        </p:nvSpPr>
        <p:spPr>
          <a:xfrm>
            <a:off x="5354450" y="2461274"/>
            <a:ext cx="330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Responding to customer calls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1AE5FAD-4784-4875-ADD5-282483C39F9E}"/>
              </a:ext>
            </a:extLst>
          </p:cNvPr>
          <p:cNvSpPr txBox="1"/>
          <p:nvPr/>
        </p:nvSpPr>
        <p:spPr>
          <a:xfrm>
            <a:off x="1086671" y="3462383"/>
            <a:ext cx="33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Add/ delete packages from DB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FB1E10B-4197-41BC-9B28-4742ED7810FA}"/>
              </a:ext>
            </a:extLst>
          </p:cNvPr>
          <p:cNvSpPr txBox="1"/>
          <p:nvPr/>
        </p:nvSpPr>
        <p:spPr>
          <a:xfrm>
            <a:off x="747145" y="2429651"/>
            <a:ext cx="44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Confirmation of customer orders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E3E2D-F1CB-4875-954D-61BF7A9F36BC}"/>
              </a:ext>
            </a:extLst>
          </p:cNvPr>
          <p:cNvSpPr txBox="1"/>
          <p:nvPr/>
        </p:nvSpPr>
        <p:spPr>
          <a:xfrm>
            <a:off x="3353655" y="491341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439E3C-0A7A-4E01-94E3-BA2B1B8FD89D}"/>
              </a:ext>
            </a:extLst>
          </p:cNvPr>
          <p:cNvSpPr txBox="1"/>
          <p:nvPr/>
        </p:nvSpPr>
        <p:spPr>
          <a:xfrm>
            <a:off x="905360" y="492512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E4AC1-3325-45C7-ADC4-38A502ABF273}"/>
              </a:ext>
            </a:extLst>
          </p:cNvPr>
          <p:cNvSpPr txBox="1"/>
          <p:nvPr/>
        </p:nvSpPr>
        <p:spPr>
          <a:xfrm>
            <a:off x="6343739" y="3474433"/>
            <a:ext cx="13266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Lead list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280BA-41B6-4101-A910-79094620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24" y="4024111"/>
            <a:ext cx="5407564" cy="265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09D65C5F-D857-4ED6-9BB9-50CC95DE6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6" y="279213"/>
            <a:ext cx="8321550" cy="461790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5B8FAC3-9F77-45E8-AB45-414FC5FFED79}"/>
              </a:ext>
            </a:extLst>
          </p:cNvPr>
          <p:cNvSpPr txBox="1"/>
          <p:nvPr/>
        </p:nvSpPr>
        <p:spPr>
          <a:xfrm>
            <a:off x="1409953" y="2222713"/>
            <a:ext cx="334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Search new package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F88303-3207-44F2-A206-1E7991F96B24}"/>
              </a:ext>
            </a:extLst>
          </p:cNvPr>
          <p:cNvSpPr txBox="1"/>
          <p:nvPr/>
        </p:nvSpPr>
        <p:spPr>
          <a:xfrm>
            <a:off x="4851567" y="2219502"/>
            <a:ext cx="34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Status of ordered packages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A3C57E-1AE9-4B2A-8937-BACE046CE19B}"/>
              </a:ext>
            </a:extLst>
          </p:cNvPr>
          <p:cNvSpPr txBox="1"/>
          <p:nvPr/>
        </p:nvSpPr>
        <p:spPr>
          <a:xfrm>
            <a:off x="2979848" y="3104966"/>
            <a:ext cx="409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Contact with travel agency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657172-7F65-4D77-AA25-4B2C530D855E}"/>
              </a:ext>
            </a:extLst>
          </p:cNvPr>
          <p:cNvSpPr txBox="1"/>
          <p:nvPr/>
        </p:nvSpPr>
        <p:spPr>
          <a:xfrm>
            <a:off x="6408461" y="316747"/>
            <a:ext cx="170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User 123</a:t>
            </a:r>
            <a:endParaRPr lang="en-IL" sz="16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E466D0-91CF-49D2-8E66-9484F406687D}"/>
              </a:ext>
            </a:extLst>
          </p:cNvPr>
          <p:cNvSpPr txBox="1"/>
          <p:nvPr/>
        </p:nvSpPr>
        <p:spPr>
          <a:xfrm>
            <a:off x="1224143" y="4350212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A60CF-6224-46D9-A7D7-E1CAE8CB7CB1}"/>
              </a:ext>
            </a:extLst>
          </p:cNvPr>
          <p:cNvSpPr txBox="1"/>
          <p:nvPr/>
        </p:nvSpPr>
        <p:spPr>
          <a:xfrm>
            <a:off x="2979848" y="4374680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BC867-24D5-4B56-9F10-E80A053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61" y="3738282"/>
            <a:ext cx="5711357" cy="29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12B67A7-21AC-43BC-8CF0-0C778EEF4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" y="299276"/>
            <a:ext cx="8531754" cy="4712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1040BB-A6BD-4B93-BB8B-5721B030109B}"/>
              </a:ext>
            </a:extLst>
          </p:cNvPr>
          <p:cNvSpPr txBox="1"/>
          <p:nvPr/>
        </p:nvSpPr>
        <p:spPr>
          <a:xfrm>
            <a:off x="836762" y="508958"/>
            <a:ext cx="4951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Pending messages</a:t>
            </a:r>
            <a:endParaRPr lang="en-IL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3C87-C3CA-4395-9235-662215784CB9}"/>
              </a:ext>
            </a:extLst>
          </p:cNvPr>
          <p:cNvSpPr txBox="1"/>
          <p:nvPr/>
        </p:nvSpPr>
        <p:spPr>
          <a:xfrm>
            <a:off x="4482063" y="3419970"/>
            <a:ext cx="230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Taken care of</a:t>
            </a:r>
            <a:endParaRPr lang="en-IL" sz="2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B75D60-7824-4005-B46E-554CA9183F66}"/>
              </a:ext>
            </a:extLst>
          </p:cNvPr>
          <p:cNvSpPr txBox="1"/>
          <p:nvPr/>
        </p:nvSpPr>
        <p:spPr>
          <a:xfrm>
            <a:off x="938917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CE30CE-A7B1-4D42-8696-9190CA09D5AB}"/>
              </a:ext>
            </a:extLst>
          </p:cNvPr>
          <p:cNvSpPr txBox="1"/>
          <p:nvPr/>
        </p:nvSpPr>
        <p:spPr>
          <a:xfrm>
            <a:off x="2978092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2BE82-522B-4004-B241-C2697D34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46" y="3944470"/>
            <a:ext cx="5222768" cy="25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7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picture containing swimming&#10;&#10;Description automatically generated">
            <a:extLst>
              <a:ext uri="{FF2B5EF4-FFF2-40B4-BE49-F238E27FC236}">
                <a16:creationId xmlns:a16="http://schemas.microsoft.com/office/drawing/2014/main" id="{E7185472-6DB6-4A6D-80B0-F7B3DF07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3" y="210843"/>
            <a:ext cx="8928731" cy="5065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5EF05-B416-4B4E-968D-29BBBF6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85" y="737943"/>
            <a:ext cx="7686125" cy="98419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Add / delete packages from DB</a:t>
            </a:r>
            <a:br>
              <a:rPr lang="he-IL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he-IL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D67D86-1101-4D0F-955C-8545BB64F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73039"/>
              </p:ext>
            </p:extLst>
          </p:nvPr>
        </p:nvGraphicFramePr>
        <p:xfrm>
          <a:off x="597922" y="1752600"/>
          <a:ext cx="7560449" cy="16764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771788">
                  <a:extLst>
                    <a:ext uri="{9D8B030D-6E8A-4147-A177-3AD203B41FA5}">
                      <a16:colId xmlns:a16="http://schemas.microsoft.com/office/drawing/2014/main" val="3385077866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2911421572"/>
                    </a:ext>
                  </a:extLst>
                </a:gridCol>
                <a:gridCol w="1000067">
                  <a:extLst>
                    <a:ext uri="{9D8B030D-6E8A-4147-A177-3AD203B41FA5}">
                      <a16:colId xmlns:a16="http://schemas.microsoft.com/office/drawing/2014/main" val="3958565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15463364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3588814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1077829"/>
                    </a:ext>
                  </a:extLst>
                </a:gridCol>
                <a:gridCol w="791552">
                  <a:extLst>
                    <a:ext uri="{9D8B030D-6E8A-4147-A177-3AD203B41FA5}">
                      <a16:colId xmlns:a16="http://schemas.microsoft.com/office/drawing/2014/main" val="988412230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76742972"/>
                    </a:ext>
                  </a:extLst>
                </a:gridCol>
                <a:gridCol w="916368">
                  <a:extLst>
                    <a:ext uri="{9D8B030D-6E8A-4147-A177-3AD203B41FA5}">
                      <a16:colId xmlns:a16="http://schemas.microsoft.com/office/drawing/2014/main" val="423399132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quantity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price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number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company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hotel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return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departure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to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from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430198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600$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222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Fatal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14/11/2021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01/11/2021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Rio de jeneiro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189084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77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370$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110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Crown Plaza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08/01/2021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02/01/2021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Paris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62713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150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250$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662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Canada airlines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Hilton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20/10/2021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10/02/2021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Rome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Tel Aviv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695515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+</a:t>
                      </a:r>
                      <a:r>
                        <a:rPr lang="en-GB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he-IL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-</a:t>
                      </a:r>
                      <a:endParaRPr lang="he-IL" sz="1600" b="1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7749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795473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82253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6327208"/>
                  </a:ext>
                </a:extLst>
              </a:tr>
            </a:tbl>
          </a:graphicData>
        </a:graphic>
      </p:graphicFrame>
      <p:sp>
        <p:nvSpPr>
          <p:cNvPr id="6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70340E19-12EE-42C5-849C-3D97AE1B2F7B}"/>
              </a:ext>
            </a:extLst>
          </p:cNvPr>
          <p:cNvSpPr txBox="1">
            <a:spLocks/>
          </p:cNvSpPr>
          <p:nvPr/>
        </p:nvSpPr>
        <p:spPr>
          <a:xfrm>
            <a:off x="4620666" y="4077778"/>
            <a:ext cx="1475334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Add package</a:t>
            </a:r>
          </a:p>
        </p:txBody>
      </p:sp>
      <p:sp>
        <p:nvSpPr>
          <p:cNvPr id="8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D9ACFDB1-CFA5-47C4-B072-1C7799514742}"/>
              </a:ext>
            </a:extLst>
          </p:cNvPr>
          <p:cNvSpPr txBox="1">
            <a:spLocks/>
          </p:cNvSpPr>
          <p:nvPr/>
        </p:nvSpPr>
        <p:spPr>
          <a:xfrm>
            <a:off x="2425235" y="4077778"/>
            <a:ext cx="1751551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Delete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D330B-E3F2-4CA5-A8B1-B3411D16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5" y="4271125"/>
            <a:ext cx="4831976" cy="23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533</Words>
  <Application>Microsoft Office PowerPoint</Application>
  <PresentationFormat>Widescreen</PresentationFormat>
  <Paragraphs>215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/ delete packages from DB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 Halimi</dc:creator>
  <cp:lastModifiedBy>Shir Halimi</cp:lastModifiedBy>
  <cp:revision>9</cp:revision>
  <dcterms:created xsi:type="dcterms:W3CDTF">2020-12-07T14:28:35Z</dcterms:created>
  <dcterms:modified xsi:type="dcterms:W3CDTF">2020-12-07T15:44:40Z</dcterms:modified>
</cp:coreProperties>
</file>